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-51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C0259-2D69-4E5A-A953-CA186C6383BA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0AA5A-7398-4E43-B3F2-1A597AF08CC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928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C0259-2D69-4E5A-A953-CA186C6383BA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0AA5A-7398-4E43-B3F2-1A597AF08C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1275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C0259-2D69-4E5A-A953-CA186C6383BA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0AA5A-7398-4E43-B3F2-1A597AF08C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1471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C0259-2D69-4E5A-A953-CA186C6383BA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0AA5A-7398-4E43-B3F2-1A597AF08C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2500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C0259-2D69-4E5A-A953-CA186C6383BA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0AA5A-7398-4E43-B3F2-1A597AF08CC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35833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C0259-2D69-4E5A-A953-CA186C6383BA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0AA5A-7398-4E43-B3F2-1A597AF08C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3066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C0259-2D69-4E5A-A953-CA186C6383BA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0AA5A-7398-4E43-B3F2-1A597AF08C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3277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C0259-2D69-4E5A-A953-CA186C6383BA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0AA5A-7398-4E43-B3F2-1A597AF08C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2981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C0259-2D69-4E5A-A953-CA186C6383BA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0AA5A-7398-4E43-B3F2-1A597AF08C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3201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67C0259-2D69-4E5A-A953-CA186C6383BA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F0AA5A-7398-4E43-B3F2-1A597AF08C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6171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C0259-2D69-4E5A-A953-CA186C6383BA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0AA5A-7398-4E43-B3F2-1A597AF08C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205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67C0259-2D69-4E5A-A953-CA186C6383BA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6F0AA5A-7398-4E43-B3F2-1A597AF08CC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25270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446E1C-9A31-9445-A96A-C8EC16452D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02911" y="1747612"/>
            <a:ext cx="7996844" cy="242066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Приготовление поварами школьной столовой  горячего завтрака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5BE7405F-FB90-12C5-6A91-9FFB5BA27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245" y="2819400"/>
            <a:ext cx="3462337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87398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TECNO\Downloads\photo1715859891 (2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6536" y="744071"/>
            <a:ext cx="3101040" cy="3029826"/>
          </a:xfrm>
          <a:prstGeom prst="rect">
            <a:avLst/>
          </a:prstGeom>
          <a:noFill/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9F2E897C-F6A9-AE70-A06D-F948A6F041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76566" y="631598"/>
            <a:ext cx="2917114" cy="350113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931688E-8BFA-11B9-CAF4-4CD3C759BF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38755" y="2707983"/>
            <a:ext cx="3245504" cy="258073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EEE399C6-2249-8CE8-B32B-7E2EA52C25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49164" y="2708801"/>
            <a:ext cx="1945709" cy="2592119"/>
          </a:xfrm>
        </p:spPr>
      </p:pic>
    </p:spTree>
    <p:extLst>
      <p:ext uri="{BB962C8B-B14F-4D97-AF65-F5344CB8AC3E}">
        <p14:creationId xmlns:p14="http://schemas.microsoft.com/office/powerpoint/2010/main" xmlns="" val="1238497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2B294A0B-0080-C21E-68F5-E2E3DB772C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9354" y="318259"/>
            <a:ext cx="2754284" cy="4022725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4A3D4E9-C994-79CF-232C-20742393B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93771" y="299730"/>
            <a:ext cx="3009704" cy="40095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5AB171E-B5E5-96DE-ADFF-01B3F6CCB0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03558" y="3429000"/>
            <a:ext cx="3395065" cy="254923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4E968B98-6215-F58E-D1C4-22EF693F29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1602" y="3429000"/>
            <a:ext cx="3395065" cy="254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68235962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60</TotalTime>
  <Words>6</Words>
  <Application>Microsoft Office PowerPoint</Application>
  <PresentationFormat>Произвольный</PresentationFormat>
  <Paragraphs>1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Ретро</vt:lpstr>
      <vt:lpstr>Приготовление поварами школьной столовой  горячего завтрака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Приготовление горячего завтрака</dc:title>
  <dc:creator>Гилазиева Алина Фердинандовна</dc:creator>
  <cp:lastModifiedBy>TECNO</cp:lastModifiedBy>
  <cp:revision>7</cp:revision>
  <dcterms:created xsi:type="dcterms:W3CDTF">2023-04-12T07:44:51Z</dcterms:created>
  <dcterms:modified xsi:type="dcterms:W3CDTF">2025-04-24T07:09:58Z</dcterms:modified>
</cp:coreProperties>
</file>